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9" r:id="rId2"/>
    <p:sldId id="270" r:id="rId3"/>
    <p:sldId id="271" r:id="rId4"/>
    <p:sldId id="277" r:id="rId5"/>
    <p:sldId id="263" r:id="rId6"/>
    <p:sldId id="287" r:id="rId7"/>
    <p:sldId id="286" r:id="rId8"/>
    <p:sldId id="283" r:id="rId9"/>
    <p:sldId id="284" r:id="rId10"/>
    <p:sldId id="291" r:id="rId11"/>
    <p:sldId id="292" r:id="rId12"/>
    <p:sldId id="290" r:id="rId13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815" autoAdjust="0"/>
  </p:normalViewPr>
  <p:slideViewPr>
    <p:cSldViewPr snapToGrid="0" snapToObjects="1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85C2-556D-9340-92FD-7405867C331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E3F2-0363-D044-B7F4-6E201AD7D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3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4FD5-C6EA-3B47-9D7B-7FAA791B63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 baseline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3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86861F-557E-3E46-B826-177511DF298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C15C-0B51-0149-82F7-708FC0A4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1700"/>
            <a:ext cx="2057400" cy="40124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700"/>
            <a:ext cx="6019800" cy="401246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47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919"/>
            <a:ext cx="8229600" cy="3324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42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165"/>
            <a:ext cx="4038600" cy="2980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165"/>
            <a:ext cx="4038600" cy="2980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86861F-557E-3E46-B826-177511DF298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C15C-0B51-0149-82F7-708FC0A4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86861F-557E-3E46-B826-177511DF298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C15C-0B51-0149-82F7-708FC0A4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86861F-557E-3E46-B826-177511DF298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C15C-0B51-0149-82F7-708FC0A4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52622"/>
            <a:ext cx="3008313" cy="6132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2623"/>
            <a:ext cx="5111750" cy="41050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23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76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8470"/>
            <a:ext cx="5486400" cy="2500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86861F-557E-3E46-B826-177511DF298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C15C-0B51-0149-82F7-708FC0A40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773"/>
            <a:ext cx="8229600" cy="621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935"/>
            <a:ext cx="8229600" cy="345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3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26" Type="http://schemas.openxmlformats.org/officeDocument/2006/relationships/image" Target="../media/image35.jp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jpe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BB3DF4-694D-462F-AB14-5136E84D95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1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CDAAF4DF-73B9-46DC-8F45-52DD1FDC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65" y="353785"/>
            <a:ext cx="5664269" cy="44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BB3DF4-694D-462F-AB14-5136E84D95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1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D66EFC0-A342-4DA1-8D0B-93CDC088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65" y="353785"/>
            <a:ext cx="5664269" cy="44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5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69505" y="1651890"/>
            <a:ext cx="5147536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Elliot Clark</a:t>
            </a:r>
          </a:p>
          <a:p>
            <a:pPr marL="0" indent="0">
              <a:buNone/>
            </a:pPr>
            <a:br>
              <a:rPr lang="en-US" sz="800" i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000" i="1" dirty="0">
                <a:latin typeface="Gisha" panose="020B0502040204020203" pitchFamily="34" charset="-79"/>
                <a:cs typeface="Gisha" panose="020B0502040204020203" pitchFamily="34" charset="-79"/>
              </a:rPr>
              <a:t>Chief Executive Officer</a:t>
            </a:r>
          </a:p>
          <a:p>
            <a:pPr marL="0" indent="0">
              <a:buNone/>
            </a:pPr>
            <a:br>
              <a:rPr lang="en-US" sz="800" i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  <a:t>SharedXpertise Media,</a:t>
            </a:r>
            <a:b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  <a:t>Publishers of </a:t>
            </a:r>
            <a:b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600" i="1" dirty="0">
                <a:latin typeface="Gisha" panose="020B0502040204020203" pitchFamily="34" charset="-79"/>
                <a:cs typeface="Gisha" panose="020B0502040204020203" pitchFamily="34" charset="-79"/>
              </a:rPr>
              <a:t>HRO Today </a:t>
            </a:r>
            <a: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  <a:t>Magazine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44" y="1438140"/>
            <a:ext cx="2163033" cy="31259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415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BB3DF4-694D-462F-AB14-5136E84D95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1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3A569B0-B171-4E87-81BB-3174F785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65" y="353785"/>
            <a:ext cx="5664269" cy="44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69505" y="1771160"/>
            <a:ext cx="5147536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  <a:t>Zachary Misko</a:t>
            </a:r>
          </a:p>
          <a:p>
            <a:pPr marL="0" indent="0">
              <a:buNone/>
            </a:pPr>
            <a:br>
              <a:rPr lang="en-US" sz="800" i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000" i="1" dirty="0">
                <a:latin typeface="Gisha" panose="020B0502040204020203" pitchFamily="34" charset="-79"/>
                <a:cs typeface="Gisha" panose="020B0502040204020203" pitchFamily="34" charset="-79"/>
              </a:rPr>
              <a:t>President, Member Services</a:t>
            </a:r>
          </a:p>
          <a:p>
            <a:pPr marL="0" indent="0">
              <a:buNone/>
            </a:pPr>
            <a:br>
              <a:rPr lang="en-US" sz="800" i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600" dirty="0">
                <a:latin typeface="Gisha" panose="020B0502040204020203" pitchFamily="34" charset="-79"/>
                <a:cs typeface="Gisha" panose="020B0502040204020203" pitchFamily="34" charset="-79"/>
              </a:rPr>
              <a:t>HRO Today Services and Technology Association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08BAC-D725-4EB1-8BCE-AA3A72AD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2" y="1273637"/>
            <a:ext cx="2163033" cy="3244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8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886509"/>
            <a:ext cx="9144000" cy="87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Thank You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Event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Sponsors</a:t>
            </a:r>
          </a:p>
        </p:txBody>
      </p:sp>
      <p:pic>
        <p:nvPicPr>
          <p:cNvPr id="25" name="Picture 6" descr="http://www.hrosummits.com/hrosummiteu/wp-content/uploads/2016/05/Cielo_Logo_FINAL_2016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0" y="177585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peoplescout.greatjob.net/india/images/p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64" y="3255707"/>
            <a:ext cx="2539707" cy="6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3AA1EC4-CA46-47B7-B142-4D38DFCA4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468" y="1851777"/>
            <a:ext cx="3367088" cy="1066800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58DB0A-2483-43B4-A36F-12DD45C73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24" y="1744692"/>
            <a:ext cx="2394447" cy="918877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4CCAEF-E441-4E87-84ED-96D238C12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88" y="3343153"/>
            <a:ext cx="2110004" cy="756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48256-95FD-4BCA-8C02-1DF9F8153B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1806"/>
          <a:stretch/>
        </p:blipFill>
        <p:spPr>
          <a:xfrm>
            <a:off x="3643000" y="2842659"/>
            <a:ext cx="1874640" cy="1261299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DC0C829-BF8A-49EB-913F-ABDA76819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821" y="4522108"/>
            <a:ext cx="2816358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2" y="2352757"/>
            <a:ext cx="9144000" cy="8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7" y="3354436"/>
            <a:ext cx="671048" cy="75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59" y="3335042"/>
            <a:ext cx="672737" cy="7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99" y="4240554"/>
            <a:ext cx="662731" cy="7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21" y="4246261"/>
            <a:ext cx="652393" cy="69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" y="3354049"/>
            <a:ext cx="633412" cy="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5104"/>
          <a:stretch/>
        </p:blipFill>
        <p:spPr bwMode="auto">
          <a:xfrm>
            <a:off x="3507979" y="4235131"/>
            <a:ext cx="679168" cy="6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21" y="3341964"/>
            <a:ext cx="636753" cy="7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65" y="3336697"/>
            <a:ext cx="652393" cy="7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1"/>
          <a:stretch/>
        </p:blipFill>
        <p:spPr bwMode="auto">
          <a:xfrm>
            <a:off x="6535137" y="4240554"/>
            <a:ext cx="652393" cy="7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06" y="3354436"/>
            <a:ext cx="660153" cy="7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91" y="3365179"/>
            <a:ext cx="622495" cy="7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1" y="3365404"/>
            <a:ext cx="636021" cy="7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96" y="4246261"/>
            <a:ext cx="604837" cy="6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4" y="4265281"/>
            <a:ext cx="609600" cy="6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Stacey_Cadig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46" y="3341799"/>
            <a:ext cx="679167" cy="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t_klam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39" y="3336698"/>
            <a:ext cx="675726" cy="7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ryn_Owe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40" y="4246261"/>
            <a:ext cx="658528" cy="6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onna_Sinnery_Ne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28" y="4235131"/>
            <a:ext cx="679167" cy="6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rotoday.com/association/wp-content/uploads/2017/09/Brian_Bules.jpg">
            <a:extLst>
              <a:ext uri="{FF2B5EF4-FFF2-40B4-BE49-F238E27FC236}">
                <a16:creationId xmlns:a16="http://schemas.microsoft.com/office/drawing/2014/main" id="{D58B290F-B928-450E-B209-C1356F4BF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/>
          <a:stretch/>
        </p:blipFill>
        <p:spPr bwMode="auto">
          <a:xfrm>
            <a:off x="4267703" y="4227257"/>
            <a:ext cx="652393" cy="6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rotoday.com/association/wp-content/uploads/2018/05/Kims-Photo.jpg">
            <a:extLst>
              <a:ext uri="{FF2B5EF4-FFF2-40B4-BE49-F238E27FC236}">
                <a16:creationId xmlns:a16="http://schemas.microsoft.com/office/drawing/2014/main" id="{FB18D5DE-7CA0-435F-A5FB-DAAEE8EE5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8326" r="15782" b="46080"/>
          <a:stretch/>
        </p:blipFill>
        <p:spPr bwMode="auto">
          <a:xfrm>
            <a:off x="4640670" y="3341738"/>
            <a:ext cx="660153" cy="7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rotoday.com/association/wp-content/uploads/2014/01/Craig_Fisher_200x200.jpg">
            <a:extLst>
              <a:ext uri="{FF2B5EF4-FFF2-40B4-BE49-F238E27FC236}">
                <a16:creationId xmlns:a16="http://schemas.microsoft.com/office/drawing/2014/main" id="{47429226-E73E-4C31-9AFB-5FA7B0E9A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-1660" r="-8429" b="1660"/>
          <a:stretch/>
        </p:blipFill>
        <p:spPr bwMode="auto">
          <a:xfrm>
            <a:off x="5012152" y="4227257"/>
            <a:ext cx="739630" cy="6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rotoday.com/association/wp-content/uploads/2018/01/Lisa-Forman-Johnson-2018.jpg">
            <a:extLst>
              <a:ext uri="{FF2B5EF4-FFF2-40B4-BE49-F238E27FC236}">
                <a16:creationId xmlns:a16="http://schemas.microsoft.com/office/drawing/2014/main" id="{B62E7585-10FE-498D-BC84-5FD571D98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534" r="15962" b="13382"/>
          <a:stretch/>
        </p:blipFill>
        <p:spPr bwMode="auto">
          <a:xfrm>
            <a:off x="6163656" y="3355094"/>
            <a:ext cx="590515" cy="7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rotoday.com/association/wp-content/uploads/2018/04/Terri-Lewis_100x100.jpg">
            <a:extLst>
              <a:ext uri="{FF2B5EF4-FFF2-40B4-BE49-F238E27FC236}">
                <a16:creationId xmlns:a16="http://schemas.microsoft.com/office/drawing/2014/main" id="{4822EC89-EEEB-4520-8E47-E73ED1DE3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r="7798"/>
          <a:stretch/>
        </p:blipFill>
        <p:spPr bwMode="auto">
          <a:xfrm>
            <a:off x="5802188" y="4240555"/>
            <a:ext cx="652396" cy="7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B9B282-7EA5-4330-900F-68D540A0310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70211" y="853047"/>
            <a:ext cx="2645221" cy="13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0" y="1260459"/>
            <a:ext cx="9144000" cy="17123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altLang="en-US" b="1" dirty="0">
                <a:latin typeface="Gisha" panose="020B0502040204020203" pitchFamily="34" charset="-79"/>
                <a:cs typeface="Gisha" panose="020B0502040204020203" pitchFamily="34" charset="-79"/>
              </a:rPr>
              <a:t>HRO Today Services and Technology Association Awards</a:t>
            </a:r>
            <a:endParaRPr lang="en-GB" alt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9" name="Picture 6" descr="HRO STA Jan Trans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4" y="2810184"/>
            <a:ext cx="3740744" cy="176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0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9012E6B-943B-44D2-A89C-036AEA5A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733"/>
            <a:ext cx="9144000" cy="987287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Congratulations to the Finalists!</a:t>
            </a:r>
            <a:endParaRPr lang="en-US" sz="4000" dirty="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2E3FA30-15C5-4D23-A0FF-ECE532E4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89" y="1922433"/>
            <a:ext cx="2050921" cy="69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C596E-3047-42D9-B07C-A0A11028E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0" y="3978872"/>
            <a:ext cx="2351825" cy="4841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6B5D337-F6BC-4413-AD11-7960002C5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5146" y="2931945"/>
            <a:ext cx="3026243" cy="4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802260-64FA-48B3-B4DA-CC3ED1CC0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00" y="2586576"/>
            <a:ext cx="1058704" cy="1058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66DF6D-3806-4E1B-91AD-7BFC8CCA9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" y="3890807"/>
            <a:ext cx="2154280" cy="604003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EF1533-D0C3-41BF-AE80-B21B3C3863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36210" r="8917" b="35753"/>
          <a:stretch/>
        </p:blipFill>
        <p:spPr>
          <a:xfrm>
            <a:off x="4916442" y="3797256"/>
            <a:ext cx="2324647" cy="791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D9AAA2-D437-44C8-8D48-D0CFC77DE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4" y="2833818"/>
            <a:ext cx="2693178" cy="6296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B36354-B1E2-4A33-BD27-9D7D853D5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7" y="1937996"/>
            <a:ext cx="1920323" cy="738882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DDFE600-6FFE-44A8-AD63-1B821239F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01152" y="2023848"/>
            <a:ext cx="2945052" cy="365363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FA54962-F8B5-4F9C-9382-B77B0E10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35984" r="31696" b="34549"/>
          <a:stretch/>
        </p:blipFill>
        <p:spPr bwMode="auto">
          <a:xfrm>
            <a:off x="7296270" y="3886116"/>
            <a:ext cx="1698172" cy="7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2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0" y="1173724"/>
            <a:ext cx="9144000" cy="28369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alt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HRO Today Association Awards Celebration and Cocktail Reception</a:t>
            </a:r>
          </a:p>
          <a:p>
            <a:endParaRPr lang="en-US" altLang="en-US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GB" altLang="en-US" sz="3000" b="1" dirty="0">
                <a:latin typeface="Gisha" panose="020B0502040204020203" pitchFamily="34" charset="-79"/>
                <a:cs typeface="Gisha" panose="020B0502040204020203" pitchFamily="34" charset="-79"/>
              </a:rPr>
              <a:t>5:00PM – 6:00PM Tonight, Depot Room</a:t>
            </a:r>
          </a:p>
          <a:p>
            <a:endParaRPr lang="en-GB" altLang="en-US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GB" altLang="en-US" sz="2500" b="1" dirty="0">
                <a:latin typeface="Gisha" panose="020B0502040204020203" pitchFamily="34" charset="-79"/>
                <a:cs typeface="Gisha" panose="020B0502040204020203" pitchFamily="34" charset="-79"/>
              </a:rPr>
              <a:t>Hosted by:</a:t>
            </a:r>
          </a:p>
        </p:txBody>
      </p:sp>
      <p:pic>
        <p:nvPicPr>
          <p:cNvPr id="5" name="Picture 6" descr="HRO STA Jan Trans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51" y="3767256"/>
            <a:ext cx="2203098" cy="103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1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rotodayforum.com/emea/wp-content/uploads/2018/01/amsterdam.jpg">
            <a:extLst>
              <a:ext uri="{FF2B5EF4-FFF2-40B4-BE49-F238E27FC236}">
                <a16:creationId xmlns:a16="http://schemas.microsoft.com/office/drawing/2014/main" id="{5A2BCF0F-5289-4899-9C82-110447C4E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10108" r="3536" b="10108"/>
          <a:stretch/>
        </p:blipFill>
        <p:spPr bwMode="auto">
          <a:xfrm>
            <a:off x="0" y="0"/>
            <a:ext cx="6513687" cy="4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13FEF1-BB2A-487D-A0E4-1DF5D02A06F3}"/>
              </a:ext>
            </a:extLst>
          </p:cNvPr>
          <p:cNvSpPr/>
          <p:nvPr/>
        </p:nvSpPr>
        <p:spPr>
          <a:xfrm>
            <a:off x="6513688" y="0"/>
            <a:ext cx="2630311" cy="5143500"/>
          </a:xfrm>
          <a:prstGeom prst="rect">
            <a:avLst/>
          </a:prstGeom>
          <a:solidFill>
            <a:srgbClr val="971B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26223-AA05-4F9C-961B-0EF5C220F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43" y="653406"/>
            <a:ext cx="2133600" cy="969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38ADF-714A-4DE7-B1D5-764F2174B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043" y="1770289"/>
            <a:ext cx="2133600" cy="741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6D50D3-41EA-43D4-89BD-BAE3C03BE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980" y="2659651"/>
            <a:ext cx="1520441" cy="495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3A6A1-9EEB-4667-A533-D69F22C94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697" y="3225883"/>
            <a:ext cx="1870292" cy="475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CDF60-C096-4E39-848F-58E510C00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112" y="3772192"/>
            <a:ext cx="752176" cy="419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53ED5-BCD1-4454-BC23-6F5E96886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103686"/>
            <a:ext cx="6513688" cy="1039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06042-144C-466F-95F9-B17E52C07EB0}"/>
              </a:ext>
            </a:extLst>
          </p:cNvPr>
          <p:cNvCxnSpPr/>
          <p:nvPr/>
        </p:nvCxnSpPr>
        <p:spPr>
          <a:xfrm>
            <a:off x="1" y="4103686"/>
            <a:ext cx="65136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E430BD-1B7F-40A6-9493-2DDE0155F1E5}"/>
              </a:ext>
            </a:extLst>
          </p:cNvPr>
          <p:cNvCxnSpPr/>
          <p:nvPr/>
        </p:nvCxnSpPr>
        <p:spPr>
          <a:xfrm>
            <a:off x="6513688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1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rotodayforum.com/wp-content/uploads/2017/07/hrotf-na-slide-4.jpg">
            <a:extLst>
              <a:ext uri="{FF2B5EF4-FFF2-40B4-BE49-F238E27FC236}">
                <a16:creationId xmlns:a16="http://schemas.microsoft.com/office/drawing/2014/main" id="{28D47006-8ECD-4505-8C57-9AB17E991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/>
          <a:stretch/>
        </p:blipFill>
        <p:spPr bwMode="auto">
          <a:xfrm>
            <a:off x="2607015" y="2009055"/>
            <a:ext cx="4101418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58FFFE-FB53-444C-8657-7573E8CEEACA}"/>
              </a:ext>
            </a:extLst>
          </p:cNvPr>
          <p:cNvSpPr/>
          <p:nvPr/>
        </p:nvSpPr>
        <p:spPr>
          <a:xfrm>
            <a:off x="0" y="0"/>
            <a:ext cx="9143999" cy="2014537"/>
          </a:xfrm>
          <a:prstGeom prst="rect">
            <a:avLst/>
          </a:prstGeom>
          <a:solidFill>
            <a:srgbClr val="971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CEC14-2A16-4E94-A08D-C564DA5EC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0" y="269081"/>
            <a:ext cx="3362325" cy="1476375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865AD97-9661-4251-B50B-94C7ACDB0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50" y="151380"/>
            <a:ext cx="3743325" cy="1706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0BAD6-ACC7-4D14-8B99-EF1734E93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14538"/>
            <a:ext cx="2607016" cy="16153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0E19A-810E-441A-9554-FBA0446C32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02"/>
          <a:stretch/>
        </p:blipFill>
        <p:spPr>
          <a:xfrm>
            <a:off x="1" y="3629917"/>
            <a:ext cx="2607014" cy="15135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8DD53-EA6E-4063-95E0-ED284F41FF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19"/>
          <a:stretch/>
        </p:blipFill>
        <p:spPr>
          <a:xfrm>
            <a:off x="6536985" y="2014538"/>
            <a:ext cx="2607014" cy="16208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B2DAA-2A1B-4B01-9B18-28700D397E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1658"/>
          <a:stretch/>
        </p:blipFill>
        <p:spPr>
          <a:xfrm>
            <a:off x="6536987" y="3629918"/>
            <a:ext cx="2607014" cy="151358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980388-2CD2-49EB-99A1-2EBD72EF3074}"/>
              </a:ext>
            </a:extLst>
          </p:cNvPr>
          <p:cNvCxnSpPr>
            <a:cxnSpLocks/>
          </p:cNvCxnSpPr>
          <p:nvPr/>
        </p:nvCxnSpPr>
        <p:spPr>
          <a:xfrm>
            <a:off x="1" y="2009055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39</Words>
  <Application>Microsoft Office PowerPoint</Application>
  <PresentationFormat>On-screen Show (16:9)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Gisha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 to the Finalists!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Roth</dc:creator>
  <cp:lastModifiedBy>Bill Lange</cp:lastModifiedBy>
  <cp:revision>91</cp:revision>
  <cp:lastPrinted>2016-04-26T11:42:55Z</cp:lastPrinted>
  <dcterms:created xsi:type="dcterms:W3CDTF">2015-02-16T16:52:52Z</dcterms:created>
  <dcterms:modified xsi:type="dcterms:W3CDTF">2018-10-15T13:54:24Z</dcterms:modified>
</cp:coreProperties>
</file>